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57" r:id="rId5"/>
    <p:sldId id="258" r:id="rId6"/>
    <p:sldId id="264" r:id="rId7"/>
    <p:sldId id="265" r:id="rId8"/>
    <p:sldId id="261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2"/>
    <p:restoredTop sz="94711"/>
  </p:normalViewPr>
  <p:slideViewPr>
    <p:cSldViewPr snapToGrid="0" snapToObjects="1">
      <p:cViewPr varScale="1">
        <p:scale>
          <a:sx n="123" d="100"/>
          <a:sy n="123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65745-AE8A-0E44-AC7F-645A5DDB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1DFDD-38FB-C842-BFFA-9FF02F12E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73B8-9EF5-0B4A-876B-F250E394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2689-D53C-8C4A-97DE-876D4668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8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67EA-B736-2343-814B-9D009EA4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6AF51-1ECE-4D45-A86A-88CD922E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1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D281-FCF2-774B-9F4E-CA3B6466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E96C6-C4A8-1845-9E72-2E3808DBE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0B004-DC63-F645-A4B6-712B6BEC4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56B9-1C03-AD44-A4CD-55AA814E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105DC-0557-3049-8DB9-7D228000B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0A861-70B5-834F-A24D-5438AEB11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1CF69-D7B2-6845-B0C7-36C6EAEA7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8A88A-AA3B-E944-B69E-ADB70C234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B0D4-46E2-8C4C-9E0A-FDC43AC3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3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3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C440-C1BF-9947-9AA7-EC9038CC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BC6C-F9D9-064B-A644-4792D1C4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A3C5D-D60D-2D41-935E-C78414CEB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11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A36E-5F00-7D44-B5C5-4B0A86A7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758AC-FD9A-474D-B369-C954B3810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84481-8801-7749-B336-02185F397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1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, large, boat, table&#10;&#10;Description automatically generated">
            <a:extLst>
              <a:ext uri="{FF2B5EF4-FFF2-40B4-BE49-F238E27FC236}">
                <a16:creationId xmlns:a16="http://schemas.microsoft.com/office/drawing/2014/main" id="{01648BBE-984C-B344-B379-125E8F4D58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5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2AAE90-DF1B-5246-8E70-6B67D8D8D049}"/>
              </a:ext>
            </a:extLst>
          </p:cNvPr>
          <p:cNvSpPr/>
          <p:nvPr userDrawn="1"/>
        </p:nvSpPr>
        <p:spPr>
          <a:xfrm>
            <a:off x="0" y="6127375"/>
            <a:ext cx="3585882" cy="685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59DEB-AE0E-7940-B3FF-2F1C5480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2795E-0680-7944-92B8-990585E92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1BEE78-AB97-164C-8E53-E37FB0CCC6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825" y="6127375"/>
            <a:ext cx="6858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EB46BE-A366-A44C-868E-5112ABE490BF}"/>
              </a:ext>
            </a:extLst>
          </p:cNvPr>
          <p:cNvSpPr txBox="1"/>
          <p:nvPr userDrawn="1"/>
        </p:nvSpPr>
        <p:spPr>
          <a:xfrm>
            <a:off x="707541" y="6285609"/>
            <a:ext cx="3870961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사용자 모임</a:t>
            </a:r>
            <a:endParaRPr lang="en-US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59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4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52222847-53F6-4641-BCDE-12467F8D3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5709B4-5F6A-104C-BBC9-F9666281340B}"/>
              </a:ext>
            </a:extLst>
          </p:cNvPr>
          <p:cNvGrpSpPr/>
          <p:nvPr/>
        </p:nvGrpSpPr>
        <p:grpSpPr>
          <a:xfrm>
            <a:off x="1335984" y="1085769"/>
            <a:ext cx="3600000" cy="4686462"/>
            <a:chOff x="2099555" y="959697"/>
            <a:chExt cx="3600000" cy="46864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298F79-0E66-964E-B99F-DF7BC9BFD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555" y="959697"/>
              <a:ext cx="3600000" cy="3600000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6731FB-8C87-7C41-85DF-71316572EF7C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유 저스틴</a:t>
              </a:r>
              <a:endPara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클라우드</a:t>
              </a: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아드보캇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마이크로소프트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CBFF77-6D16-F146-9E5A-7AD91CD36031}"/>
              </a:ext>
            </a:extLst>
          </p:cNvPr>
          <p:cNvGrpSpPr/>
          <p:nvPr/>
        </p:nvGrpSpPr>
        <p:grpSpPr>
          <a:xfrm>
            <a:off x="7256017" y="1085769"/>
            <a:ext cx="3600000" cy="4686462"/>
            <a:chOff x="2099555" y="959697"/>
            <a:chExt cx="3600000" cy="46864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CF6A2E-DE73-7840-B3AB-0869D6D7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555" y="959697"/>
              <a:ext cx="3600000" cy="3600000"/>
            </a:xfrm>
            <a:prstGeom prst="ellipse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CD05D1-3E2F-7141-A998-B142FADEF6E1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현지환</a:t>
              </a:r>
              <a:endPara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en-US" altLang="ko-KR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&lt;</a:t>
              </a:r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뫄뫄뫄</a:t>
              </a:r>
              <a:r>
                <a:rPr lang="en-US" altLang="ko-KR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&gt;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메가존</a:t>
              </a: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클라우드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35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606E04-5314-A443-A3B9-95AD70D6B55C}"/>
              </a:ext>
            </a:extLst>
          </p:cNvPr>
          <p:cNvSpPr txBox="1"/>
          <p:nvPr/>
        </p:nvSpPr>
        <p:spPr>
          <a:xfrm>
            <a:off x="4243633" y="3244334"/>
            <a:ext cx="370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페북</a:t>
            </a:r>
            <a:r>
              <a:rPr lang="ko-KR" altLang="en-US" dirty="0"/>
              <a:t> 그룹 캡쳐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71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AWS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헬로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월드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헬로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월드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헬로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월드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A836B1-E92E-494E-B6D6-2D9DDB5FB806}"/>
              </a:ext>
            </a:extLst>
          </p:cNvPr>
          <p:cNvSpPr/>
          <p:nvPr/>
        </p:nvSpPr>
        <p:spPr>
          <a:xfrm>
            <a:off x="0" y="4331166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헬로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월드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5A108C-C783-4445-B0E8-0BEE3B98AC7B}"/>
              </a:ext>
            </a:extLst>
          </p:cNvPr>
          <p:cNvSpPr/>
          <p:nvPr/>
        </p:nvSpPr>
        <p:spPr>
          <a:xfrm>
            <a:off x="0" y="5235388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헬로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월드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7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B5FE-A1A2-2946-8AC7-896F453E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40AC1-EC96-7847-9E55-4E5FEFD5F7F4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Blob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저장소 버전 관리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azblob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-versioning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2C012-47CA-0F4E-B6EA-EBACEE2302C6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Cosmos DB .NET SDK v1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업데이트 기한 연장</a:t>
            </a:r>
            <a:endParaRPr lang="en-US" altLang="ko-KR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cosmosdb-sdk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8705-1038-AB44-976D-7E4B164DCC7D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Durable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펑션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버전 업데이트 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v2.3</a:t>
            </a:r>
            <a:endParaRPr lang="en-US" altLang="ko-KR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azdurablefunction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9C991-E9F8-A045-897A-64449EC74EA7}"/>
              </a:ext>
            </a:extLst>
          </p:cNvPr>
          <p:cNvSpPr/>
          <p:nvPr/>
        </p:nvSpPr>
        <p:spPr>
          <a:xfrm>
            <a:off x="0" y="4331166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비용 관리 서비스에서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비용 관리 통합 대시보드 사용 기능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azcostmgmt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-for-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79D859-0CDE-D14B-8904-99003BCD12BC}"/>
              </a:ext>
            </a:extLst>
          </p:cNvPr>
          <p:cNvSpPr/>
          <p:nvPr/>
        </p:nvSpPr>
        <p:spPr>
          <a:xfrm>
            <a:off x="0" y="5235388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Form Recognizer: OCR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endParaRPr lang="en-AU" altLang="ko-KR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/form-recognizer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44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084D74E9-5521-0F43-899A-EB7ED9DE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25" y="2003809"/>
            <a:ext cx="6359950" cy="28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BAE267-43B2-F24B-ABD8-87555192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협찬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2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17E021-ED32-5645-99D4-9F64FC62172D}"/>
              </a:ext>
            </a:extLst>
          </p:cNvPr>
          <p:cNvGrpSpPr/>
          <p:nvPr/>
        </p:nvGrpSpPr>
        <p:grpSpPr>
          <a:xfrm>
            <a:off x="1588800" y="521180"/>
            <a:ext cx="9014400" cy="5400000"/>
            <a:chOff x="1588800" y="467591"/>
            <a:chExt cx="9014400" cy="5400000"/>
          </a:xfrm>
        </p:grpSpPr>
        <p:pic>
          <p:nvPicPr>
            <p:cNvPr id="4" name="Picture 3" descr="A picture containing indoor, microwave, monitor, oven&#10;&#10;Description automatically generated">
              <a:extLst>
                <a:ext uri="{FF2B5EF4-FFF2-40B4-BE49-F238E27FC236}">
                  <a16:creationId xmlns:a16="http://schemas.microsoft.com/office/drawing/2014/main" id="{E97BB86A-7F2B-8E47-A23D-6611C28FB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913800" y="1142591"/>
              <a:ext cx="5400000" cy="4050000"/>
            </a:xfrm>
            <a:prstGeom prst="rect">
              <a:avLst/>
            </a:prstGeom>
          </p:spPr>
        </p:pic>
        <p:pic>
          <p:nvPicPr>
            <p:cNvPr id="6" name="Picture 5" descr="A picture containing indoor, sitting, small, microwave&#10;&#10;Description automatically generated">
              <a:extLst>
                <a:ext uri="{FF2B5EF4-FFF2-40B4-BE49-F238E27FC236}">
                  <a16:creationId xmlns:a16="http://schemas.microsoft.com/office/drawing/2014/main" id="{1F269E5F-11BE-AD42-8495-42A1A38FF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878200" y="1142591"/>
              <a:ext cx="5400000" cy="4050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F6E941-C2FB-E64F-B6AF-060A9A9082CD}"/>
              </a:ext>
            </a:extLst>
          </p:cNvPr>
          <p:cNvSpPr txBox="1"/>
          <p:nvPr/>
        </p:nvSpPr>
        <p:spPr>
          <a:xfrm>
            <a:off x="10897386" y="-688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B417C6-4246-1A4A-BB43-92610F925928}"/>
              </a:ext>
            </a:extLst>
          </p:cNvPr>
          <p:cNvGrpSpPr/>
          <p:nvPr/>
        </p:nvGrpSpPr>
        <p:grpSpPr>
          <a:xfrm>
            <a:off x="1165412" y="2021169"/>
            <a:ext cx="9861176" cy="2815663"/>
            <a:chOff x="1165412" y="1121169"/>
            <a:chExt cx="9861176" cy="281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2BD481-AF1B-2A46-AB2E-7A9E1F161491}"/>
                </a:ext>
              </a:extLst>
            </p:cNvPr>
            <p:cNvSpPr txBox="1"/>
            <p:nvPr/>
          </p:nvSpPr>
          <p:spPr>
            <a:xfrm>
              <a:off x="1165412" y="2921169"/>
              <a:ext cx="9861176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60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bit.ly</a:t>
              </a:r>
              <a:r>
                <a:rPr lang="en-US" altLang="ko-KR" sz="6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/skug-202009-checkin</a:t>
              </a:r>
              <a:endParaRPr lang="en-US" sz="6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E6AA117-3F47-784A-B138-2EEF343FD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6000" y="1121169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9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5E5A542-291C-B44B-9D70-0183398D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136</Words>
  <Application>Microsoft Macintosh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Malgun Gothic</vt:lpstr>
      <vt:lpstr>Arial</vt:lpstr>
      <vt:lpstr>Calibri</vt:lpstr>
      <vt:lpstr>Segoe UI Semibold</vt:lpstr>
      <vt:lpstr>Segoe UI Semilight</vt:lpstr>
      <vt:lpstr>Office Theme</vt:lpstr>
      <vt:lpstr>서버리스 한국 사용자모임</vt:lpstr>
      <vt:lpstr>PowerPoint Presentation</vt:lpstr>
      <vt:lpstr>PowerPoint Presentation</vt:lpstr>
      <vt:lpstr>AWS 서버리스 소식</vt:lpstr>
      <vt:lpstr>애저 서버리스 소식</vt:lpstr>
      <vt:lpstr>경품 협찬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8</cp:revision>
  <dcterms:created xsi:type="dcterms:W3CDTF">2020-09-13T07:59:19Z</dcterms:created>
  <dcterms:modified xsi:type="dcterms:W3CDTF">2020-09-17T03:00:00Z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2020-09-13T07:59:20Z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2c691869-5124-44bd-92c7-f19e641482f7</vt:lpwstr>
  </property>
  <property fmtid="{D5CDD505-2E9C-101B-9397-08002B2CF9AE}" pid="8" name="MSIP_Label_f42aa342-8706-4288-bd11-ebb85995028c_ContentBits">
    <vt:lpwstr>0</vt:lpwstr>
  </property>
</Properties>
</file>